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8"/>
    <p:restoredTop sz="94674"/>
  </p:normalViewPr>
  <p:slideViewPr>
    <p:cSldViewPr snapToGrid="0" snapToObjects="1">
      <p:cViewPr varScale="1">
        <p:scale>
          <a:sx n="126" d="100"/>
          <a:sy n="126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83A2-4831-1A4D-8256-8F804090F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D2B97-A3B6-F143-BBBD-5FD253993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06A90-F730-6149-BCA0-378CEE66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2C1BF-2DCF-5848-BBF7-3FB0AAE2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81D4E-8C18-1F4F-8008-67CE8915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9076-3CC2-6249-9772-42504C6B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08590-9267-DF48-A4C7-E8D1EAC2A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710F-C8B8-724B-9251-9C2048BF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622B6-D579-884C-9BBC-6804C2AF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76DBA-4C22-F145-9430-03ECFB3E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4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AC361-8465-584F-9DCB-25B4BC963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BE51-9906-4441-8FEF-49D2658F7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D3988-7F8E-C545-B5C2-7DCDF1B5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A7314-BED5-6C4F-B13A-FD5C5343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E9CF-8601-7E4A-BA1E-BAE83BA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C899-9CBF-CB45-A415-FFAF5B05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A585-B6A6-3D4F-8BCC-B767B2F8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0A69A-D5FC-7E40-B490-4A59D8A4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69B52-1589-444C-A33B-1C7E339E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E51E1-EEF3-5A49-872E-A06BC70A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4EF8-4AF2-034A-A6BA-8E437088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35CC4-ED93-C64E-A22E-E4054B94E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5ED4-D913-274E-A1D0-FD91554C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16C61-047B-3845-A73C-D4E84BB0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C5F17-70FA-B340-984F-C9E06B3B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E3B6-67F0-8943-905B-F92682AF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5756-DD6D-E94E-946A-07AFDC81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8E0A7-CDB2-0D46-9C76-1BF62C60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5E6F8-1100-2140-9A65-64FBC26C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BFEC6-032C-204F-A117-CA24ABA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F1BB9-7A8E-2D4A-B221-8F3F618B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2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B03E-8516-9544-A707-8C180C2F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AABA0-E1FE-7C4F-84DF-2440EEF6D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D49BC-C266-B443-872A-4F0034BCE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5FBF2-CB37-AA4E-98A3-3B8A5A07D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4069D-AEEE-3441-97AA-DD099F0FC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81066-8AB6-2C46-9D29-F550322E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83033-9EE0-264C-984E-7FF704EA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21C7D-787F-A74A-9F3C-DC7C08BC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6A5B-B4A0-1F4E-9598-71D7636F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D0A6B-2203-3140-981B-AEF3D49E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9881-6CB3-A14B-A8BA-382EA31A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399EC-A57A-6A4B-B28F-B362735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A4CF29-C309-E54A-9D44-0C96B5C38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3672" y="5197642"/>
            <a:ext cx="1739722" cy="1337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94F803-9F21-6C46-8648-8295C446FB68}"/>
              </a:ext>
            </a:extLst>
          </p:cNvPr>
          <p:cNvSpPr txBox="1"/>
          <p:nvPr userDrawn="1"/>
        </p:nvSpPr>
        <p:spPr>
          <a:xfrm>
            <a:off x="664348" y="6347159"/>
            <a:ext cx="81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Judging is anonymous: name of designer must NOT be included.</a:t>
            </a:r>
          </a:p>
        </p:txBody>
      </p:sp>
    </p:spTree>
    <p:extLst>
      <p:ext uri="{BB962C8B-B14F-4D97-AF65-F5344CB8AC3E}">
        <p14:creationId xmlns:p14="http://schemas.microsoft.com/office/powerpoint/2010/main" val="121186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EEA1-4CEA-3A4A-AC0B-22F7A787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6FD3-AC2D-FC4A-B030-BC105114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CDF83-62DB-094B-B500-29121816C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55A57-9306-BF42-A980-55DF1309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9649A-84BA-2C45-B871-DAA0E2DF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50C2F-A710-8E4C-BDBE-1EE6387A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00F9-C357-0042-B65F-FC5D4E24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7655E-4C09-2345-A3EA-A6A9FC2A8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8690E-322E-D149-B609-CE9CC7DDD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DF49A-068F-964B-8419-2787FE98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9F0A7-8DC1-5E44-86C1-3FD62107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E3E85-1D3E-2246-BA82-1998982A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7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75EEF-9760-6240-9BFB-F0FD1CF6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8B4B2-B429-4741-BC56-6B83494B7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29BD5-10BC-7C4D-96D2-C4DBEE6F3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A01F-2A10-6F44-8B09-0B4EDDB32DF8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3D7C-A1B2-6941-8CCE-0FE175D6E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795-6042-F640-8315-7211D5E59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7D4EB-1F37-2144-A2A4-15DA8FF6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81C8425-9CF7-AD41-823D-414E7047FE78}"/>
              </a:ext>
            </a:extLst>
          </p:cNvPr>
          <p:cNvSpPr txBox="1"/>
          <p:nvPr/>
        </p:nvSpPr>
        <p:spPr>
          <a:xfrm>
            <a:off x="748029" y="4510229"/>
            <a:ext cx="81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Montserrat" pitchFamily="2" charset="77"/>
              </a:rPr>
              <a:t>[insert design category here]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68104-FD2C-F648-825B-38D18C62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1426210"/>
            <a:ext cx="6419850" cy="134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7F6880-1C68-DE49-9E63-7B4E42324DA6}"/>
              </a:ext>
            </a:extLst>
          </p:cNvPr>
          <p:cNvSpPr txBox="1"/>
          <p:nvPr/>
        </p:nvSpPr>
        <p:spPr>
          <a:xfrm>
            <a:off x="631190" y="974549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INTERIOR FITOUT ASSOCIATION</a:t>
            </a:r>
          </a:p>
        </p:txBody>
      </p:sp>
    </p:spTree>
    <p:extLst>
      <p:ext uri="{BB962C8B-B14F-4D97-AF65-F5344CB8AC3E}">
        <p14:creationId xmlns:p14="http://schemas.microsoft.com/office/powerpoint/2010/main" val="11256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Photo #6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Photo #6 here.</a:t>
            </a:r>
          </a:p>
        </p:txBody>
      </p:sp>
    </p:spTree>
    <p:extLst>
      <p:ext uri="{BB962C8B-B14F-4D97-AF65-F5344CB8AC3E}">
        <p14:creationId xmlns:p14="http://schemas.microsoft.com/office/powerpoint/2010/main" val="391107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Photo #7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Photo #7 here.</a:t>
            </a:r>
          </a:p>
        </p:txBody>
      </p:sp>
    </p:spTree>
    <p:extLst>
      <p:ext uri="{BB962C8B-B14F-4D97-AF65-F5344CB8AC3E}">
        <p14:creationId xmlns:p14="http://schemas.microsoft.com/office/powerpoint/2010/main" val="327410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Photo #8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Photo #8 here.</a:t>
            </a:r>
          </a:p>
        </p:txBody>
      </p:sp>
    </p:spTree>
    <p:extLst>
      <p:ext uri="{BB962C8B-B14F-4D97-AF65-F5344CB8AC3E}">
        <p14:creationId xmlns:p14="http://schemas.microsoft.com/office/powerpoint/2010/main" val="423655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Floor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Floor Plan here.</a:t>
            </a:r>
          </a:p>
        </p:txBody>
      </p:sp>
    </p:spTree>
    <p:extLst>
      <p:ext uri="{BB962C8B-B14F-4D97-AF65-F5344CB8AC3E}">
        <p14:creationId xmlns:p14="http://schemas.microsoft.com/office/powerpoint/2010/main" val="184413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Elevation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Elevation  #1 here.</a:t>
            </a:r>
          </a:p>
        </p:txBody>
      </p:sp>
    </p:spTree>
    <p:extLst>
      <p:ext uri="{BB962C8B-B14F-4D97-AF65-F5344CB8AC3E}">
        <p14:creationId xmlns:p14="http://schemas.microsoft.com/office/powerpoint/2010/main" val="14289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Elevation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Elevation #2 here.</a:t>
            </a:r>
          </a:p>
        </p:txBody>
      </p:sp>
    </p:spTree>
    <p:extLst>
      <p:ext uri="{BB962C8B-B14F-4D97-AF65-F5344CB8AC3E}">
        <p14:creationId xmlns:p14="http://schemas.microsoft.com/office/powerpoint/2010/main" val="273505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Elevation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Elevation / Section #3 here.</a:t>
            </a:r>
          </a:p>
        </p:txBody>
      </p:sp>
    </p:spTree>
    <p:extLst>
      <p:ext uri="{BB962C8B-B14F-4D97-AF65-F5344CB8AC3E}">
        <p14:creationId xmlns:p14="http://schemas.microsoft.com/office/powerpoint/2010/main" val="315986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3D Sketch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3D Sketch/View here.</a:t>
            </a:r>
          </a:p>
        </p:txBody>
      </p:sp>
    </p:spTree>
    <p:extLst>
      <p:ext uri="{BB962C8B-B14F-4D97-AF65-F5344CB8AC3E}">
        <p14:creationId xmlns:p14="http://schemas.microsoft.com/office/powerpoint/2010/main" val="1929994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Additional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Use this page for any additional information that you wish to include as part of your submission. </a:t>
            </a:r>
            <a:r>
              <a:rPr lang="en-US" sz="1200" b="1" dirty="0"/>
              <a:t>Duplicate this slide if required.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How the design met or exceeded the client’s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Demonstrate the impact of the design on the user/customer/clientele and how it was turned into an outcome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How the budget criteria was met. What constraints or changes were required? Was the project over budget?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Detail any evidence of collaboration with the builder or shopfitter, lighting consultants, stylists, graphic designers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Highlight any aspects of responsible design, reasons for excellence etc.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110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Design Brief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265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the </a:t>
            </a:r>
            <a:r>
              <a:rPr lang="en-US" sz="1200" u="sng" dirty="0"/>
              <a:t>detailed</a:t>
            </a:r>
            <a:r>
              <a:rPr lang="en-US" sz="1200" dirty="0"/>
              <a:t> Design Brief highlighting the scope of the project, any brand guidelines, purpose, key objectives etc.</a:t>
            </a:r>
          </a:p>
        </p:txBody>
      </p:sp>
    </p:spTree>
    <p:extLst>
      <p:ext uri="{BB962C8B-B14F-4D97-AF65-F5344CB8AC3E}">
        <p14:creationId xmlns:p14="http://schemas.microsoft.com/office/powerpoint/2010/main" val="342257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Design Statement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Design Statement text here. 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Clearly articulate the approach to delivering to the client brief satisfying the expectations and meeting the key objectives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526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Design Specification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Design Specification text here.</a:t>
            </a:r>
          </a:p>
        </p:txBody>
      </p:sp>
    </p:spTree>
    <p:extLst>
      <p:ext uri="{BB962C8B-B14F-4D97-AF65-F5344CB8AC3E}">
        <p14:creationId xmlns:p14="http://schemas.microsoft.com/office/powerpoint/2010/main" val="419767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Photo 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Photo #1 here.</a:t>
            </a:r>
          </a:p>
        </p:txBody>
      </p:sp>
    </p:spTree>
    <p:extLst>
      <p:ext uri="{BB962C8B-B14F-4D97-AF65-F5344CB8AC3E}">
        <p14:creationId xmlns:p14="http://schemas.microsoft.com/office/powerpoint/2010/main" val="190939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Photo #2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Photo #2 here.</a:t>
            </a:r>
          </a:p>
        </p:txBody>
      </p:sp>
    </p:spTree>
    <p:extLst>
      <p:ext uri="{BB962C8B-B14F-4D97-AF65-F5344CB8AC3E}">
        <p14:creationId xmlns:p14="http://schemas.microsoft.com/office/powerpoint/2010/main" val="306633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Photo 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Photo #3 here.</a:t>
            </a:r>
          </a:p>
        </p:txBody>
      </p:sp>
    </p:spTree>
    <p:extLst>
      <p:ext uri="{BB962C8B-B14F-4D97-AF65-F5344CB8AC3E}">
        <p14:creationId xmlns:p14="http://schemas.microsoft.com/office/powerpoint/2010/main" val="130388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Photo #4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Photo #4 here.</a:t>
            </a:r>
          </a:p>
        </p:txBody>
      </p:sp>
    </p:spTree>
    <p:extLst>
      <p:ext uri="{BB962C8B-B14F-4D97-AF65-F5344CB8AC3E}">
        <p14:creationId xmlns:p14="http://schemas.microsoft.com/office/powerpoint/2010/main" val="378759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965F4-7327-1141-A1B8-B6455BC4359D}"/>
              </a:ext>
            </a:extLst>
          </p:cNvPr>
          <p:cNvSpPr txBox="1"/>
          <p:nvPr/>
        </p:nvSpPr>
        <p:spPr>
          <a:xfrm>
            <a:off x="812800" y="584200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Montserrat" pitchFamily="2" charset="77"/>
              </a:rPr>
              <a:t>Photo #5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31D3-1FD8-974A-9017-792ED66C63F6}"/>
              </a:ext>
            </a:extLst>
          </p:cNvPr>
          <p:cNvSpPr txBox="1"/>
          <p:nvPr/>
        </p:nvSpPr>
        <p:spPr>
          <a:xfrm>
            <a:off x="918730" y="1460500"/>
            <a:ext cx="10142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Insert Photo #5 here.</a:t>
            </a:r>
          </a:p>
        </p:txBody>
      </p:sp>
    </p:spTree>
    <p:extLst>
      <p:ext uri="{BB962C8B-B14F-4D97-AF65-F5344CB8AC3E}">
        <p14:creationId xmlns:p14="http://schemas.microsoft.com/office/powerpoint/2010/main" val="411135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286</Words>
  <Application>Microsoft Macintosh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2019-05-09T02:14:38Z</dcterms:created>
  <dcterms:modified xsi:type="dcterms:W3CDTF">2021-08-25T00:23:59Z</dcterms:modified>
</cp:coreProperties>
</file>